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3" r:id="rId11"/>
    <p:sldId id="276" r:id="rId12"/>
    <p:sldId id="264" r:id="rId13"/>
    <p:sldId id="265" r:id="rId14"/>
    <p:sldId id="267" r:id="rId15"/>
    <p:sldId id="266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44FD"/>
    <a:srgbClr val="155056"/>
    <a:srgbClr val="ECEAF2"/>
    <a:srgbClr val="E5E3ED"/>
    <a:srgbClr val="4E3569"/>
    <a:srgbClr val="A88CC6"/>
    <a:srgbClr val="67468C"/>
    <a:srgbClr val="352448"/>
    <a:srgbClr val="2F2B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400548" y="2260846"/>
            <a:ext cx="3390901" cy="55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프로젝트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7123" y="2911380"/>
            <a:ext cx="1995854" cy="295458"/>
          </a:xfrm>
          <a:prstGeom prst="rect">
            <a:avLst/>
          </a:prstGeom>
          <a:solidFill>
            <a:srgbClr val="4E356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59168" y="2902588"/>
            <a:ext cx="9144000" cy="555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웹디자인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Sub </a:t>
            </a:r>
            <a:r>
              <a:rPr lang="en-US" altLang="ko-KR" sz="16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PJT III</a:t>
            </a:r>
            <a:endParaRPr lang="en-US" altLang="ko-KR" sz="16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633912" y="451576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와이어프레임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 </a:t>
            </a:r>
            <a:r>
              <a:rPr lang="ko-KR" altLang="en-US" sz="1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아트메이트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6131168" y="3458336"/>
            <a:ext cx="0" cy="7268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67" y="1512871"/>
            <a:ext cx="2087432" cy="45199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07" y="1602289"/>
            <a:ext cx="1995612" cy="4321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30" y="1979000"/>
            <a:ext cx="1774517" cy="38114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18" y="1979000"/>
            <a:ext cx="1793262" cy="3811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546" y="15304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팔로워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9707" y="15304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5475" y="61149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54444" y="611499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유저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948312" y="3620964"/>
            <a:ext cx="1429465" cy="952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6861" y="369277"/>
            <a:ext cx="2566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7-3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altLang="ko-KR" sz="30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유저피드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2375" y="403204"/>
            <a:ext cx="4086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팔로워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팔로잉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수를 누르면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 리스트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 클릭 시 해당 유저의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이동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다른 유저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피드에서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나의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상태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98404" y="2959343"/>
            <a:ext cx="1011847" cy="381000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2910251" y="3149843"/>
            <a:ext cx="834538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989622" y="1899787"/>
            <a:ext cx="496552" cy="28949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545240" y="220529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언팔로우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7569" y="220168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649475" y="1899788"/>
            <a:ext cx="506654" cy="28949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5447" y="1952624"/>
            <a:ext cx="473098" cy="1782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50667" y="3220825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 클릭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96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90" y="1627611"/>
            <a:ext cx="1657479" cy="36517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17479" y="2030755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클릭 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97441" y="2849555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클릭 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861" y="369277"/>
            <a:ext cx="18838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3D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1823085" y="1952625"/>
            <a:ext cx="2453640" cy="725805"/>
          </a:xfrm>
          <a:prstGeom prst="bentConnector3">
            <a:avLst>
              <a:gd name="adj1" fmla="val -854"/>
            </a:avLst>
          </a:prstGeom>
          <a:ln w="2540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>
            <a:off x="2318335" y="2753159"/>
            <a:ext cx="6311315" cy="1599766"/>
          </a:xfrm>
          <a:prstGeom prst="bentConnector3">
            <a:avLst>
              <a:gd name="adj1" fmla="val 31135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92" y="1500467"/>
            <a:ext cx="2288759" cy="476163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418" y="2678226"/>
            <a:ext cx="3081573" cy="14421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417" y="1097280"/>
            <a:ext cx="3081573" cy="14156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049905" y="4863892"/>
            <a:ext cx="5666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유저피드에서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게시한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게시글을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3D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볼 수 있음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직접 다른 사람의 전시회에 온 것같은 느낌 제공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피드에서는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취향에 맞게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커스터마이징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가능 제공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98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45" y="1509807"/>
            <a:ext cx="2034616" cy="44056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19" y="1512935"/>
            <a:ext cx="1989030" cy="43069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1792" y="596479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861" y="369277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9829" y="369277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북마크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구성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좋아요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북마크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작성일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장소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등으로 구성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23714" y="2941644"/>
            <a:ext cx="1998041" cy="2890210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6189024" y="2708029"/>
            <a:ext cx="2190045" cy="736610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52767" y="2400252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50" y="1415827"/>
            <a:ext cx="2030225" cy="44160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0668" y="59647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95011" y="595698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위쪽/아래쪽 화살표 27"/>
          <p:cNvSpPr/>
          <p:nvPr/>
        </p:nvSpPr>
        <p:spPr>
          <a:xfrm>
            <a:off x="1688123" y="3444638"/>
            <a:ext cx="202847" cy="1916721"/>
          </a:xfrm>
          <a:prstGeom prst="upDownArrow">
            <a:avLst>
              <a:gd name="adj1" fmla="val 50000"/>
              <a:gd name="adj2" fmla="val 46593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77026" y="423286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81094" y="3225256"/>
            <a:ext cx="633941" cy="28287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54103" y="369277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하여 추가 댓글 리스트 확인 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수정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수정폼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삭제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알림창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3958" y="607136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706" y="59975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6934" y="59975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2" y="1430981"/>
            <a:ext cx="2056721" cy="4473660"/>
          </a:xfrm>
          <a:prstGeom prst="rect">
            <a:avLst/>
          </a:prstGeom>
        </p:spPr>
      </p:pic>
      <p:sp>
        <p:nvSpPr>
          <p:cNvPr id="19" name="위쪽/아래쪽 화살표 18"/>
          <p:cNvSpPr/>
          <p:nvPr/>
        </p:nvSpPr>
        <p:spPr>
          <a:xfrm>
            <a:off x="1514569" y="4302963"/>
            <a:ext cx="142336" cy="1510328"/>
          </a:xfrm>
          <a:prstGeom prst="upDownArrow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36380" y="481631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74" y="1414782"/>
            <a:ext cx="2006788" cy="439850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14" y="1414782"/>
            <a:ext cx="2026651" cy="44160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058" y="1573657"/>
            <a:ext cx="1961051" cy="135996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853347" y="3301366"/>
            <a:ext cx="124544" cy="125730"/>
          </a:xfrm>
          <a:prstGeom prst="ellipse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5977891" y="2305050"/>
            <a:ext cx="3261359" cy="1056844"/>
          </a:xfrm>
          <a:prstGeom prst="bentConnector3">
            <a:avLst>
              <a:gd name="adj1" fmla="val 8528"/>
            </a:avLst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45455" y="461610"/>
            <a:ext cx="224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11. SNS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9241" y="3151804"/>
            <a:ext cx="231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카카오톡에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4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6" y="1301262"/>
            <a:ext cx="1724025" cy="390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1450" y="58271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235" y="715444"/>
            <a:ext cx="2275827" cy="49613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09" y="715445"/>
            <a:ext cx="2280910" cy="49613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7252" y="580609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결과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79738" y="1671220"/>
            <a:ext cx="283181" cy="28318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591" y="1811631"/>
            <a:ext cx="902899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897466" y="1409183"/>
            <a:ext cx="175260" cy="17526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072726" y="1496813"/>
            <a:ext cx="902899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935372" y="1131837"/>
            <a:ext cx="1075206" cy="140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08995" y="1085650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인물화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5245" y="1811631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1" y="1036842"/>
            <a:ext cx="3501490" cy="46686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14370" y="2303059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창에 입력 시</a:t>
            </a:r>
            <a:r>
              <a:rPr lang="en-US" altLang="ko-KR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 err="1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r>
              <a:rPr lang="ko-KR" altLang="en-US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자동완성</a:t>
            </a:r>
            <a:endParaRPr lang="ko-KR" altLang="en-US" sz="1400" dirty="0">
              <a:solidFill>
                <a:srgbClr val="6D44F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39456" y="5341957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검색결과 함께 자동완성</a:t>
            </a:r>
            <a:endParaRPr lang="ko-KR" altLang="en-US" sz="1400" dirty="0">
              <a:solidFill>
                <a:srgbClr val="6D44F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016" y="731619"/>
            <a:ext cx="2514600" cy="1428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116" y="2998992"/>
            <a:ext cx="2476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26" y="1908810"/>
            <a:ext cx="2063043" cy="44103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32" y="1933773"/>
            <a:ext cx="2081879" cy="44103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1" y="1151029"/>
            <a:ext cx="1724025" cy="39052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978148" y="1258661"/>
            <a:ext cx="175260" cy="17526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34836" y="63441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알림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324" y="634416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8147" y="324440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요청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수락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버튼을 추가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읽은 알림은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017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75" y="1908810"/>
            <a:ext cx="2036819" cy="44103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50" y="1908809"/>
            <a:ext cx="2036820" cy="4410392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17" idx="4"/>
          </p:cNvCxnSpPr>
          <p:nvPr/>
        </p:nvCxnSpPr>
        <p:spPr>
          <a:xfrm>
            <a:off x="2065778" y="1433921"/>
            <a:ext cx="0" cy="2996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40622" y="1023125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위치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ko-KR" altLang="en-US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중심으로 전시회 정보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진행중인 전시회 리스트 및 지도 위치 정보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66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6861" y="369277"/>
            <a:ext cx="2635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메인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0" y="1193556"/>
            <a:ext cx="2342651" cy="501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96" y="1193556"/>
            <a:ext cx="2336760" cy="499755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71345" y="1241181"/>
            <a:ext cx="403186" cy="37325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50631" y="1907931"/>
            <a:ext cx="19050" cy="231457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9353" y="620370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메인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9442" y="620370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화살표 클릭 시 리스트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71989" y="242089"/>
            <a:ext cx="3398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베스트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지역의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카테고리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전시회 정보제공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상세 정보로 이동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위쪽/아래쪽 화살표 24"/>
          <p:cNvSpPr/>
          <p:nvPr/>
        </p:nvSpPr>
        <p:spPr>
          <a:xfrm>
            <a:off x="6277707" y="2015911"/>
            <a:ext cx="202847" cy="1916721"/>
          </a:xfrm>
          <a:prstGeom prst="upDownArrow">
            <a:avLst>
              <a:gd name="adj1" fmla="val 50000"/>
              <a:gd name="adj2" fmla="val 46593"/>
            </a:avLst>
          </a:prstGeom>
          <a:solidFill>
            <a:srgbClr val="155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90761" y="261086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23967" y="326275"/>
            <a:ext cx="2206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스크랩북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66" y="1165419"/>
            <a:ext cx="2320977" cy="502568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5806410" y="4222506"/>
            <a:ext cx="283181" cy="283181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9" idx="6"/>
          </p:cNvCxnSpPr>
          <p:nvPr/>
        </p:nvCxnSpPr>
        <p:spPr>
          <a:xfrm flipV="1">
            <a:off x="6089591" y="4364096"/>
            <a:ext cx="1417206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9471027" y="4886325"/>
            <a:ext cx="815973" cy="164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1553" y="444841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스크랩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7000" y="475792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스크랩 삭제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30020" y="280108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가고 싶은 전시회로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스크랩북 제작</a:t>
            </a:r>
            <a:endParaRPr lang="en-US" altLang="ko-KR" b="1" dirty="0" smtClean="0">
              <a:solidFill>
                <a:srgbClr val="6D44F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0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6861" y="369277"/>
            <a:ext cx="37513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상세 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79" y="786228"/>
            <a:ext cx="2271314" cy="5096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34" y="2618810"/>
            <a:ext cx="2250154" cy="3789485"/>
          </a:xfrm>
          <a:prstGeom prst="rect">
            <a:avLst/>
          </a:prstGeom>
        </p:spPr>
      </p:pic>
      <p:sp>
        <p:nvSpPr>
          <p:cNvPr id="6" name="위쪽/아래쪽 화살표 5"/>
          <p:cNvSpPr/>
          <p:nvPr/>
        </p:nvSpPr>
        <p:spPr>
          <a:xfrm>
            <a:off x="5164091" y="3555191"/>
            <a:ext cx="202847" cy="1916721"/>
          </a:xfrm>
          <a:prstGeom prst="upDownArrow">
            <a:avLst>
              <a:gd name="adj1" fmla="val 50000"/>
              <a:gd name="adj2" fmla="val 46593"/>
            </a:avLst>
          </a:prstGeom>
          <a:solidFill>
            <a:srgbClr val="155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016940" y="3842877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 </a:t>
            </a:r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10164" y="3425269"/>
            <a:ext cx="2472086" cy="1144581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6981" b="-16981"/>
          <a:stretch/>
        </p:blipFill>
        <p:spPr>
          <a:xfrm>
            <a:off x="8001734" y="1852396"/>
            <a:ext cx="1409700" cy="5048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10404687" y="3996766"/>
            <a:ext cx="589816" cy="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910164" y="4667439"/>
            <a:ext cx="2472086" cy="1816937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0372033" y="5149291"/>
            <a:ext cx="589816" cy="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81373" y="1964968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볼 수 있는 버튼 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4919" y="441596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94503" y="499540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위치 정보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634" y="1141482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전시회 태그 및 정보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 </a:t>
            </a:r>
            <a:r>
              <a:rPr lang="ko-KR" altLang="en-US" b="1" dirty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전시회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경우 </a:t>
            </a:r>
            <a:r>
              <a:rPr lang="en-US" altLang="ko-KR" b="1" dirty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볼 수 있는 버튼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스크랩 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전시회에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작성한 사용자의 게시물 표시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전시회의 지도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위치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3" y="3613717"/>
            <a:ext cx="1301854" cy="260370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3" y="2118258"/>
            <a:ext cx="3635802" cy="48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323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화면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3728" y="4543245"/>
            <a:ext cx="3397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이메일 형식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자리 이상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충족 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버튼 활성화</a:t>
            </a:r>
            <a:endParaRPr lang="en-US" altLang="ko-KR" b="1" dirty="0" smtClean="0">
              <a:solidFill>
                <a:srgbClr val="6D44F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</a:t>
            </a:r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9816" y="59720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1332" y="597209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9117" y="597209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입력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6" y="1642566"/>
            <a:ext cx="1887263" cy="40865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13" y="1642567"/>
            <a:ext cx="1887263" cy="4086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80" y="1642565"/>
            <a:ext cx="1887263" cy="40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18" y="2343150"/>
            <a:ext cx="1789074" cy="3823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50" y="2343150"/>
            <a:ext cx="1788609" cy="3823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235" y="2343150"/>
            <a:ext cx="1813395" cy="3823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406" y="2358302"/>
            <a:ext cx="1794409" cy="3823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591" y="2343150"/>
            <a:ext cx="1788090" cy="3830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2993" y="369277"/>
            <a:ext cx="64235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이메일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비밀번호확인 입력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이메일 형식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자리 이상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충족 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가입하기 버튼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활성화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가입하기 클릭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안내창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이후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메일함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가기버튼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로그인하기 버튼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2880" y="62864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7154" y="62864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1221" y="62864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입력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6406" y="628641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메일인증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9761" y="62864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861" y="369277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화살표 7"/>
          <p:cNvSpPr/>
          <p:nvPr/>
        </p:nvSpPr>
        <p:spPr>
          <a:xfrm>
            <a:off x="7289072" y="3376612"/>
            <a:ext cx="1323975" cy="428625"/>
          </a:xfrm>
          <a:prstGeom prst="rightArrow">
            <a:avLst>
              <a:gd name="adj1" fmla="val 36667"/>
              <a:gd name="adj2" fmla="val 41111"/>
            </a:avLst>
          </a:prstGeom>
          <a:solidFill>
            <a:srgbClr val="6D4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3088" y="578490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5416" y="57849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4422" y="578490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경고창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02903" y="578490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2525" y="3102480"/>
            <a:ext cx="4828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이동</a:t>
            </a:r>
            <a:endParaRPr lang="ko-KR" altLang="en-US" sz="13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4422" y="511517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 함에서 본인인증을 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첫 로그인 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취향 선택  페이지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취향은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최대 </a:t>
            </a:r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선택가능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861" y="369277"/>
            <a:ext cx="4490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인증 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903" y="1969996"/>
            <a:ext cx="1695112" cy="36704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8" y="2006723"/>
            <a:ext cx="1676287" cy="3629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43" y="2006723"/>
            <a:ext cx="1678150" cy="36337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46" y="2006723"/>
            <a:ext cx="1676287" cy="36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2190749"/>
            <a:ext cx="1719822" cy="3676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2190750"/>
            <a:ext cx="1702041" cy="3676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57" y="2190749"/>
            <a:ext cx="1716582" cy="36766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68" y="2190749"/>
            <a:ext cx="1713332" cy="36766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829" y="2190749"/>
            <a:ext cx="1704408" cy="36766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0117" y="60094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7549" y="60094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548" y="60094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입력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5599" y="60094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인증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81186" y="60094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5710" y="369277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이메일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가입되지 않은 이메일이나 형식에 어긋난 입력의 경우 경고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메세지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조건에 맞는 입력 시 버튼 활성화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클릭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안내창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이후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메일함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가기버튼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로그인하기 버튼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 함으로 이동하여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임시 비밀번호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발급 확인 후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재로그인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861" y="369277"/>
            <a:ext cx="275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2456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600916" y="62442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74576" y="624428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탈퇴하기 버튼 클릭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08480" y="373212"/>
            <a:ext cx="44342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메뉴에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정보수정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프로필 수정으로 이동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프로필사진</a:t>
            </a:r>
            <a:r>
              <a:rPr lang="en-US" altLang="ko-KR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</a:t>
            </a:r>
            <a:r>
              <a:rPr lang="en-US" altLang="ko-KR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u="sng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피드명</a:t>
            </a:r>
            <a:r>
              <a:rPr lang="en-US" altLang="ko-KR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소개말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 가능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화살표 클릭 시 취향 수정 가능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탈퇴하기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→ 다시 묻는 창 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탈퇴완료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후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페이지로 이동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" y="1776046"/>
            <a:ext cx="1786614" cy="38686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861" y="369277"/>
            <a:ext cx="2497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수정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501630" y="3660722"/>
            <a:ext cx="1478962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16" y="2089288"/>
            <a:ext cx="1909782" cy="40496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7154" y="3595097"/>
            <a:ext cx="534476" cy="1328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63" y="2089289"/>
            <a:ext cx="1870206" cy="40496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051" y="2072609"/>
            <a:ext cx="3488024" cy="2535848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 flipV="1">
            <a:off x="7016262" y="4448911"/>
            <a:ext cx="1195756" cy="11329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51" y="1448121"/>
            <a:ext cx="2139174" cy="4640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28052" y="609910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3602" y="609263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3902" y="611200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위쪽/아래쪽 화살표 18"/>
          <p:cNvSpPr/>
          <p:nvPr/>
        </p:nvSpPr>
        <p:spPr>
          <a:xfrm>
            <a:off x="1024532" y="3114675"/>
            <a:ext cx="249668" cy="1600200"/>
          </a:xfrm>
          <a:prstGeom prst="upDownArrow">
            <a:avLst>
              <a:gd name="adj1" fmla="val 32979"/>
              <a:gd name="adj2" fmla="val 442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0399" y="3768581"/>
            <a:ext cx="10038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스크롤 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왼쪽/오른쪽 화살표 7"/>
          <p:cNvSpPr/>
          <p:nvPr/>
        </p:nvSpPr>
        <p:spPr>
          <a:xfrm>
            <a:off x="2411597" y="3689374"/>
            <a:ext cx="1285875" cy="244375"/>
          </a:xfrm>
          <a:prstGeom prst="leftRightArrow">
            <a:avLst>
              <a:gd name="adj1" fmla="val 35366"/>
              <a:gd name="adj2" fmla="val 3780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59" y="1450779"/>
            <a:ext cx="2126372" cy="46382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365" y="1420220"/>
            <a:ext cx="2116502" cy="460860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84464" y="4153104"/>
            <a:ext cx="115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 슬라이드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왼쪽/오른쪽 화살표 25"/>
          <p:cNvSpPr/>
          <p:nvPr/>
        </p:nvSpPr>
        <p:spPr>
          <a:xfrm>
            <a:off x="2432723" y="4515604"/>
            <a:ext cx="1285875" cy="244375"/>
          </a:xfrm>
          <a:prstGeom prst="leftRightArrow">
            <a:avLst>
              <a:gd name="adj1" fmla="val 35366"/>
              <a:gd name="adj2" fmla="val 3780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09729" y="535903"/>
            <a:ext cx="4923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 전시회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 전시회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인기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주변 전시회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구성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고정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메뉴바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메뉴 확인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6861" y="369277"/>
            <a:ext cx="1295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84203" y="371858"/>
            <a:ext cx="1295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9491" y="1370754"/>
            <a:ext cx="2519303" cy="663557"/>
          </a:xfrm>
          <a:prstGeom prst="rect">
            <a:avLst/>
          </a:prstGeom>
          <a:noFill/>
          <a:ln w="28575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91638" y="1580393"/>
            <a:ext cx="8178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고정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12" y="1420220"/>
            <a:ext cx="2138711" cy="46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85" y="1419549"/>
            <a:ext cx="2003180" cy="44134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82" y="1416955"/>
            <a:ext cx="2030225" cy="4416027"/>
          </a:xfrm>
          <a:prstGeom prst="rect">
            <a:avLst/>
          </a:prstGeom>
        </p:spPr>
      </p:pic>
      <p:cxnSp>
        <p:nvCxnSpPr>
          <p:cNvPr id="22" name="구부러진 연결선 21"/>
          <p:cNvCxnSpPr/>
          <p:nvPr/>
        </p:nvCxnSpPr>
        <p:spPr>
          <a:xfrm flipV="1">
            <a:off x="2635373" y="2760784"/>
            <a:ext cx="2763102" cy="1005987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84316" y="3205414"/>
            <a:ext cx="1910675" cy="2632677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/아래쪽 화살표 17"/>
          <p:cNvSpPr/>
          <p:nvPr/>
        </p:nvSpPr>
        <p:spPr>
          <a:xfrm>
            <a:off x="1635481" y="3501656"/>
            <a:ext cx="159592" cy="1916721"/>
          </a:xfrm>
          <a:prstGeom prst="upDownArrow">
            <a:avLst>
              <a:gd name="adj1" fmla="val 50000"/>
              <a:gd name="adj2" fmla="val 5409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9034" y="415223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5055" y="599257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6900" y="92327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403" y="1416956"/>
            <a:ext cx="2044350" cy="441602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428636" y="600640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09502" y="245300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꺾인 연결선 55"/>
          <p:cNvCxnSpPr/>
          <p:nvPr/>
        </p:nvCxnSpPr>
        <p:spPr>
          <a:xfrm>
            <a:off x="3711751" y="5533971"/>
            <a:ext cx="4218911" cy="557756"/>
          </a:xfrm>
          <a:prstGeom prst="bentConnector3">
            <a:avLst>
              <a:gd name="adj1" fmla="val 24367"/>
            </a:avLst>
          </a:prstGeom>
          <a:ln w="28575">
            <a:solidFill>
              <a:srgbClr val="A491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77915" y="5110600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861" y="369277"/>
            <a:ext cx="2173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7-1.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03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48" y="1320575"/>
            <a:ext cx="2115774" cy="4514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97214" y="357789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</a:t>
            </a:r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9846" y="59021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76" y="1369886"/>
            <a:ext cx="2030225" cy="4416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960" y="1369886"/>
            <a:ext cx="2038608" cy="4416027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2893276" y="4084980"/>
            <a:ext cx="5037386" cy="1984219"/>
          </a:xfrm>
          <a:prstGeom prst="bentConnector3">
            <a:avLst>
              <a:gd name="adj1" fmla="val 299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43071" y="5681333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 </a:t>
            </a:r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215901" y="3956538"/>
            <a:ext cx="1312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4487" y="532602"/>
            <a:ext cx="443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상세페이지에서 작성자만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 수정</a:t>
            </a:r>
            <a:r>
              <a:rPr lang="en-US" altLang="ko-KR" sz="1600" b="1" dirty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자신이 작성한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수정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 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6861" y="369277"/>
            <a:ext cx="2173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7-2.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2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603</Words>
  <Application>Microsoft Office PowerPoint</Application>
  <PresentationFormat>와이드스크린</PresentationFormat>
  <Paragraphs>147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나눔바른고딕</vt:lpstr>
      <vt:lpstr>나눔바른고딕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49</cp:revision>
  <dcterms:created xsi:type="dcterms:W3CDTF">2021-01-18T07:16:49Z</dcterms:created>
  <dcterms:modified xsi:type="dcterms:W3CDTF">2021-02-18T14:25:38Z</dcterms:modified>
</cp:coreProperties>
</file>